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05420-0D3E-4474-A0B7-8F95289433F3}" type="datetimeFigureOut">
              <a:rPr lang="en-US" smtClean="0"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0025E-64A1-4050-B814-A611959B8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05420-0D3E-4474-A0B7-8F95289433F3}" type="datetimeFigureOut">
              <a:rPr lang="en-US" smtClean="0"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0025E-64A1-4050-B814-A611959B8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05420-0D3E-4474-A0B7-8F95289433F3}" type="datetimeFigureOut">
              <a:rPr lang="en-US" smtClean="0"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0025E-64A1-4050-B814-A611959B8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05420-0D3E-4474-A0B7-8F95289433F3}" type="datetimeFigureOut">
              <a:rPr lang="en-US" smtClean="0"/>
              <a:t>9/11/2012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0025E-64A1-4050-B814-A611959B8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05420-0D3E-4474-A0B7-8F95289433F3}" type="datetimeFigureOut">
              <a:rPr lang="en-US" smtClean="0"/>
              <a:t>9/11/2012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0025E-64A1-4050-B814-A611959B8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05420-0D3E-4474-A0B7-8F95289433F3}" type="datetimeFigureOut">
              <a:rPr lang="en-US" smtClean="0"/>
              <a:t>9/11/2012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0025E-64A1-4050-B814-A611959B8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05420-0D3E-4474-A0B7-8F95289433F3}" type="datetimeFigureOut">
              <a:rPr lang="en-US" smtClean="0"/>
              <a:t>9/11/2012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0025E-64A1-4050-B814-A611959B8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05420-0D3E-4474-A0B7-8F95289433F3}" type="datetimeFigureOut">
              <a:rPr lang="en-US" smtClean="0"/>
              <a:t>9/11/2012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0025E-64A1-4050-B814-A611959B8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05420-0D3E-4474-A0B7-8F95289433F3}" type="datetimeFigureOut">
              <a:rPr lang="en-US" smtClean="0"/>
              <a:t>9/11/2012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0025E-64A1-4050-B814-A611959B8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05420-0D3E-4474-A0B7-8F95289433F3}" type="datetimeFigureOut">
              <a:rPr lang="en-US" smtClean="0"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0025E-64A1-4050-B814-A611959B8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05420-0D3E-4474-A0B7-8F95289433F3}" type="datetimeFigureOut">
              <a:rPr lang="en-US" smtClean="0"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0025E-64A1-4050-B814-A611959B8C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05420-0D3E-4474-A0B7-8F95289433F3}" type="datetimeFigureOut">
              <a:rPr lang="en-US" smtClean="0"/>
              <a:t>9/11/2012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0025E-64A1-4050-B814-A611959B8CD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33688" y="595313"/>
            <a:ext cx="3476625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Johnson Controls,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azieglk</dc:creator>
  <cp:lastModifiedBy>azieglk</cp:lastModifiedBy>
  <cp:revision>1</cp:revision>
  <dcterms:created xsi:type="dcterms:W3CDTF">2012-09-11T13:20:45Z</dcterms:created>
  <dcterms:modified xsi:type="dcterms:W3CDTF">2012-09-11T13:22:46Z</dcterms:modified>
</cp:coreProperties>
</file>